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024"/>
  </p:normalViewPr>
  <p:slideViewPr>
    <p:cSldViewPr snapToGrid="0" snapToObjects="1">
      <p:cViewPr varScale="1">
        <p:scale>
          <a:sx n="95" d="100"/>
          <a:sy n="95" d="100"/>
        </p:scale>
        <p:origin x="20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E8FFA-887F-F445-85E1-C73D787A4A4B}" type="doc">
      <dgm:prSet loTypeId="urn:microsoft.com/office/officeart/2005/8/layout/chevron1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C795456-9428-2E47-9130-AC2CBD8FB66B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C4E1B504-FFBC-B949-A07E-EB7A1D7EEF38}" type="parTrans" cxnId="{9C76E065-518C-FA4C-A68E-DE9F868FE664}">
      <dgm:prSet/>
      <dgm:spPr/>
      <dgm:t>
        <a:bodyPr/>
        <a:lstStyle/>
        <a:p>
          <a:endParaRPr lang="en-US"/>
        </a:p>
      </dgm:t>
    </dgm:pt>
    <dgm:pt modelId="{9C65E765-FF03-C24B-9AC6-BCFF9E9BDAD4}" type="sibTrans" cxnId="{9C76E065-518C-FA4C-A68E-DE9F868FE664}">
      <dgm:prSet/>
      <dgm:spPr/>
      <dgm:t>
        <a:bodyPr/>
        <a:lstStyle/>
        <a:p>
          <a:endParaRPr lang="en-US"/>
        </a:p>
      </dgm:t>
    </dgm:pt>
    <dgm:pt modelId="{0095416D-141F-7645-B986-082C106B31CF}">
      <dgm:prSet phldrT="[Text]"/>
      <dgm:spPr/>
      <dgm:t>
        <a:bodyPr/>
        <a:lstStyle/>
        <a:p>
          <a:r>
            <a:rPr lang="en-US" dirty="0"/>
            <a:t>Write Brief</a:t>
          </a:r>
        </a:p>
      </dgm:t>
    </dgm:pt>
    <dgm:pt modelId="{63D78641-F2B8-3244-921E-BD6529C78158}" type="parTrans" cxnId="{3B93C66F-B33C-1E49-89AF-A994494DCCB8}">
      <dgm:prSet/>
      <dgm:spPr/>
      <dgm:t>
        <a:bodyPr/>
        <a:lstStyle/>
        <a:p>
          <a:endParaRPr lang="en-US"/>
        </a:p>
      </dgm:t>
    </dgm:pt>
    <dgm:pt modelId="{A2D03F59-ACCC-0C4C-9F47-CC41EA5BAC62}" type="sibTrans" cxnId="{3B93C66F-B33C-1E49-89AF-A994494DCCB8}">
      <dgm:prSet/>
      <dgm:spPr/>
      <dgm:t>
        <a:bodyPr/>
        <a:lstStyle/>
        <a:p>
          <a:endParaRPr lang="en-US"/>
        </a:p>
      </dgm:t>
    </dgm:pt>
    <dgm:pt modelId="{6B7F2AB0-79B5-3C47-82FA-D1B5C35E6DC7}">
      <dgm:prSet phldrT="[Text]"/>
      <dgm:spPr/>
      <dgm:t>
        <a:bodyPr/>
        <a:lstStyle/>
        <a:p>
          <a:r>
            <a:rPr lang="en-US" dirty="0"/>
            <a:t>Present Brief</a:t>
          </a:r>
        </a:p>
      </dgm:t>
    </dgm:pt>
    <dgm:pt modelId="{40BCDDA6-BC3B-EB41-AABB-B7AEEF886549}" type="parTrans" cxnId="{87FF4116-BEE4-6248-AFA2-0217516572D8}">
      <dgm:prSet/>
      <dgm:spPr/>
      <dgm:t>
        <a:bodyPr/>
        <a:lstStyle/>
        <a:p>
          <a:endParaRPr lang="en-US"/>
        </a:p>
      </dgm:t>
    </dgm:pt>
    <dgm:pt modelId="{0B2404E2-43B1-6148-8E0B-C358471C08CC}" type="sibTrans" cxnId="{87FF4116-BEE4-6248-AFA2-0217516572D8}">
      <dgm:prSet/>
      <dgm:spPr/>
      <dgm:t>
        <a:bodyPr/>
        <a:lstStyle/>
        <a:p>
          <a:endParaRPr lang="en-US"/>
        </a:p>
      </dgm:t>
    </dgm:pt>
    <dgm:pt modelId="{BDAE354D-D8BB-914E-A5FF-C79D18BC57D3}">
      <dgm:prSet phldrT="[Text]"/>
      <dgm:spPr/>
      <dgm:t>
        <a:bodyPr/>
        <a:lstStyle/>
        <a:p>
          <a:r>
            <a:rPr lang="en-US" dirty="0"/>
            <a:t>Approval</a:t>
          </a:r>
        </a:p>
      </dgm:t>
    </dgm:pt>
    <dgm:pt modelId="{3537D78C-C65B-9E4C-ADC2-83D4D61D8C50}" type="parTrans" cxnId="{284DAB7B-FC97-E047-82C9-C145585752C4}">
      <dgm:prSet/>
      <dgm:spPr/>
      <dgm:t>
        <a:bodyPr/>
        <a:lstStyle/>
        <a:p>
          <a:endParaRPr lang="en-US"/>
        </a:p>
      </dgm:t>
    </dgm:pt>
    <dgm:pt modelId="{AF8864FC-36BB-E04D-8B30-7F20AA5EEA8A}" type="sibTrans" cxnId="{284DAB7B-FC97-E047-82C9-C145585752C4}">
      <dgm:prSet/>
      <dgm:spPr/>
      <dgm:t>
        <a:bodyPr/>
        <a:lstStyle/>
        <a:p>
          <a:endParaRPr lang="en-US"/>
        </a:p>
      </dgm:t>
    </dgm:pt>
    <dgm:pt modelId="{EDB6315C-A552-8F48-AE45-4D81DFC37883}">
      <dgm:prSet phldrT="[Text]"/>
      <dgm:spPr/>
      <dgm:t>
        <a:bodyPr/>
        <a:lstStyle/>
        <a:p>
          <a:r>
            <a:rPr lang="en-US" dirty="0"/>
            <a:t>Expectations</a:t>
          </a:r>
        </a:p>
      </dgm:t>
    </dgm:pt>
    <dgm:pt modelId="{613B54C0-EBCB-C845-B530-1744331B2A6D}" type="parTrans" cxnId="{7E5CCF12-A917-8B41-8650-03741999A2F7}">
      <dgm:prSet/>
      <dgm:spPr/>
      <dgm:t>
        <a:bodyPr/>
        <a:lstStyle/>
        <a:p>
          <a:endParaRPr lang="en-US"/>
        </a:p>
      </dgm:t>
    </dgm:pt>
    <dgm:pt modelId="{99480D6D-E244-5E4C-968B-EA1605FAD396}" type="sibTrans" cxnId="{7E5CCF12-A917-8B41-8650-03741999A2F7}">
      <dgm:prSet/>
      <dgm:spPr/>
      <dgm:t>
        <a:bodyPr/>
        <a:lstStyle/>
        <a:p>
          <a:endParaRPr lang="en-US"/>
        </a:p>
      </dgm:t>
    </dgm:pt>
    <dgm:pt modelId="{588E54AA-01EF-3344-A493-F14F90EAE103}">
      <dgm:prSet phldrT="[Text]"/>
      <dgm:spPr/>
      <dgm:t>
        <a:bodyPr/>
        <a:lstStyle/>
        <a:p>
          <a:r>
            <a:rPr lang="en-US" dirty="0"/>
            <a:t>Goals and Objectives</a:t>
          </a:r>
        </a:p>
      </dgm:t>
    </dgm:pt>
    <dgm:pt modelId="{D44D9764-FF4B-544F-9E8C-6FFC9430162C}" type="parTrans" cxnId="{9030CD28-88F5-0542-A85A-FE456A05759A}">
      <dgm:prSet/>
      <dgm:spPr/>
      <dgm:t>
        <a:bodyPr/>
        <a:lstStyle/>
        <a:p>
          <a:endParaRPr lang="en-US"/>
        </a:p>
      </dgm:t>
    </dgm:pt>
    <dgm:pt modelId="{6338864B-903A-8642-BA0A-360B4C15B50F}" type="sibTrans" cxnId="{9030CD28-88F5-0542-A85A-FE456A05759A}">
      <dgm:prSet/>
      <dgm:spPr/>
      <dgm:t>
        <a:bodyPr/>
        <a:lstStyle/>
        <a:p>
          <a:endParaRPr lang="en-US"/>
        </a:p>
      </dgm:t>
    </dgm:pt>
    <dgm:pt modelId="{B19F58AF-05B1-C541-B396-45D498980F27}">
      <dgm:prSet phldrT="[Text]"/>
      <dgm:spPr/>
      <dgm:t>
        <a:bodyPr/>
        <a:lstStyle/>
        <a:p>
          <a:r>
            <a:rPr lang="en-US" dirty="0"/>
            <a:t>Define Team Members</a:t>
          </a:r>
        </a:p>
      </dgm:t>
    </dgm:pt>
    <dgm:pt modelId="{8143B396-7CC9-7E49-AA11-F54CC753C9FC}" type="parTrans" cxnId="{798B6E2C-5B4C-7144-BD13-8C480C34B1C4}">
      <dgm:prSet/>
      <dgm:spPr/>
      <dgm:t>
        <a:bodyPr/>
        <a:lstStyle/>
        <a:p>
          <a:endParaRPr lang="en-US"/>
        </a:p>
      </dgm:t>
    </dgm:pt>
    <dgm:pt modelId="{28517F52-CFC4-0146-BF2F-562B8509A8C6}" type="sibTrans" cxnId="{798B6E2C-5B4C-7144-BD13-8C480C34B1C4}">
      <dgm:prSet/>
      <dgm:spPr/>
      <dgm:t>
        <a:bodyPr/>
        <a:lstStyle/>
        <a:p>
          <a:endParaRPr lang="en-US"/>
        </a:p>
      </dgm:t>
    </dgm:pt>
    <dgm:pt modelId="{E4E77936-D274-2440-B3FB-85B8B8A0B3E3}">
      <dgm:prSet phldrT="[Text]"/>
      <dgm:spPr/>
      <dgm:t>
        <a:bodyPr/>
        <a:lstStyle/>
        <a:p>
          <a:r>
            <a:rPr lang="en-US" dirty="0"/>
            <a:t>Assign Roles</a:t>
          </a:r>
        </a:p>
      </dgm:t>
    </dgm:pt>
    <dgm:pt modelId="{8DA65289-7253-B94D-A54E-F8C72B29B81A}" type="parTrans" cxnId="{98BEF8A7-FFD6-6D42-B1E4-F3DA6C546170}">
      <dgm:prSet/>
      <dgm:spPr/>
      <dgm:t>
        <a:bodyPr/>
        <a:lstStyle/>
        <a:p>
          <a:endParaRPr lang="en-US"/>
        </a:p>
      </dgm:t>
    </dgm:pt>
    <dgm:pt modelId="{1BD56080-C384-F942-8F6C-6E130FCD276D}" type="sibTrans" cxnId="{98BEF8A7-FFD6-6D42-B1E4-F3DA6C546170}">
      <dgm:prSet/>
      <dgm:spPr/>
      <dgm:t>
        <a:bodyPr/>
        <a:lstStyle/>
        <a:p>
          <a:endParaRPr lang="en-US"/>
        </a:p>
      </dgm:t>
    </dgm:pt>
    <dgm:pt modelId="{B35B7044-28CB-774A-B024-3C6ED8202F9F}" type="pres">
      <dgm:prSet presAssocID="{AB1E8FFA-887F-F445-85E1-C73D787A4A4B}" presName="Name0" presStyleCnt="0">
        <dgm:presLayoutVars>
          <dgm:dir/>
          <dgm:animLvl val="lvl"/>
          <dgm:resizeHandles val="exact"/>
        </dgm:presLayoutVars>
      </dgm:prSet>
      <dgm:spPr/>
    </dgm:pt>
    <dgm:pt modelId="{E87B529F-358E-254A-8C5A-CA9FAAE45B04}" type="pres">
      <dgm:prSet presAssocID="{BC795456-9428-2E47-9130-AC2CBD8FB66B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</dgm:pt>
    <dgm:pt modelId="{1CA1F752-5F41-1449-B1ED-6B5BC3173D96}" type="pres">
      <dgm:prSet presAssocID="{9C65E765-FF03-C24B-9AC6-BCFF9E9BDAD4}" presName="parTxOnlySpace" presStyleCnt="0"/>
      <dgm:spPr/>
    </dgm:pt>
    <dgm:pt modelId="{10915B3E-3735-4343-9E55-942B61FA6D18}" type="pres">
      <dgm:prSet presAssocID="{0095416D-141F-7645-B986-082C106B31CF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B5912201-593C-8A4A-904A-9FA262627B78}" type="pres">
      <dgm:prSet presAssocID="{A2D03F59-ACCC-0C4C-9F47-CC41EA5BAC62}" presName="parTxOnlySpace" presStyleCnt="0"/>
      <dgm:spPr/>
    </dgm:pt>
    <dgm:pt modelId="{23AD5FE4-BA53-BE4A-808E-8302A5F94A7B}" type="pres">
      <dgm:prSet presAssocID="{6B7F2AB0-79B5-3C47-82FA-D1B5C35E6DC7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31153293-6A37-7A4B-8C55-B23F72E8D251}" type="pres">
      <dgm:prSet presAssocID="{0B2404E2-43B1-6148-8E0B-C358471C08CC}" presName="parTxOnlySpace" presStyleCnt="0"/>
      <dgm:spPr/>
    </dgm:pt>
    <dgm:pt modelId="{7FCF6B4E-9D90-874E-99FA-CC474B5A01F9}" type="pres">
      <dgm:prSet presAssocID="{BDAE354D-D8BB-914E-A5FF-C79D18BC57D3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43D0FA1A-2B78-FD4A-A2C4-4F7105404B24}" type="pres">
      <dgm:prSet presAssocID="{AF8864FC-36BB-E04D-8B30-7F20AA5EEA8A}" presName="parTxOnlySpace" presStyleCnt="0"/>
      <dgm:spPr/>
    </dgm:pt>
    <dgm:pt modelId="{3589CF10-859F-D243-8ECE-3F6FA022F27E}" type="pres">
      <dgm:prSet presAssocID="{EDB6315C-A552-8F48-AE45-4D81DFC37883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512680EB-803C-884B-A2F2-A09438DEE98D}" type="pres">
      <dgm:prSet presAssocID="{99480D6D-E244-5E4C-968B-EA1605FAD396}" presName="parTxOnlySpace" presStyleCnt="0"/>
      <dgm:spPr/>
    </dgm:pt>
    <dgm:pt modelId="{AE446AA7-9D16-DE43-9909-D20D16FC2C74}" type="pres">
      <dgm:prSet presAssocID="{588E54AA-01EF-3344-A493-F14F90EAE103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4EA51C05-8EDD-AB40-9E54-B49A979752CB}" type="pres">
      <dgm:prSet presAssocID="{6338864B-903A-8642-BA0A-360B4C15B50F}" presName="parTxOnlySpace" presStyleCnt="0"/>
      <dgm:spPr/>
    </dgm:pt>
    <dgm:pt modelId="{47FBFE1C-A3FC-0249-9969-A938AD9D3191}" type="pres">
      <dgm:prSet presAssocID="{B19F58AF-05B1-C541-B396-45D498980F27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E7FB303A-3462-2447-BF15-3B3BBDC272E6}" type="pres">
      <dgm:prSet presAssocID="{28517F52-CFC4-0146-BF2F-562B8509A8C6}" presName="parTxOnlySpace" presStyleCnt="0"/>
      <dgm:spPr/>
    </dgm:pt>
    <dgm:pt modelId="{8CF635B4-0154-FB4F-934C-908701AADE4A}" type="pres">
      <dgm:prSet presAssocID="{E4E77936-D274-2440-B3FB-85B8B8A0B3E3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4975A804-0A3E-0142-9B4A-1299FC6F9CAB}" type="presOf" srcId="{AB1E8FFA-887F-F445-85E1-C73D787A4A4B}" destId="{B35B7044-28CB-774A-B024-3C6ED8202F9F}" srcOrd="0" destOrd="0" presId="urn:microsoft.com/office/officeart/2005/8/layout/chevron1"/>
    <dgm:cxn modelId="{A72FD005-59BF-6F45-8D52-77ACF493CE5D}" type="presOf" srcId="{0095416D-141F-7645-B986-082C106B31CF}" destId="{10915B3E-3735-4343-9E55-942B61FA6D18}" srcOrd="0" destOrd="0" presId="urn:microsoft.com/office/officeart/2005/8/layout/chevron1"/>
    <dgm:cxn modelId="{3CE12010-ED95-9F43-8AF4-F663CEFCA7F6}" type="presOf" srcId="{BC795456-9428-2E47-9130-AC2CBD8FB66B}" destId="{E87B529F-358E-254A-8C5A-CA9FAAE45B04}" srcOrd="0" destOrd="0" presId="urn:microsoft.com/office/officeart/2005/8/layout/chevron1"/>
    <dgm:cxn modelId="{7E5CCF12-A917-8B41-8650-03741999A2F7}" srcId="{AB1E8FFA-887F-F445-85E1-C73D787A4A4B}" destId="{EDB6315C-A552-8F48-AE45-4D81DFC37883}" srcOrd="4" destOrd="0" parTransId="{613B54C0-EBCB-C845-B530-1744331B2A6D}" sibTransId="{99480D6D-E244-5E4C-968B-EA1605FAD396}"/>
    <dgm:cxn modelId="{87FF4116-BEE4-6248-AFA2-0217516572D8}" srcId="{AB1E8FFA-887F-F445-85E1-C73D787A4A4B}" destId="{6B7F2AB0-79B5-3C47-82FA-D1B5C35E6DC7}" srcOrd="2" destOrd="0" parTransId="{40BCDDA6-BC3B-EB41-AABB-B7AEEF886549}" sibTransId="{0B2404E2-43B1-6148-8E0B-C358471C08CC}"/>
    <dgm:cxn modelId="{9030CD28-88F5-0542-A85A-FE456A05759A}" srcId="{AB1E8FFA-887F-F445-85E1-C73D787A4A4B}" destId="{588E54AA-01EF-3344-A493-F14F90EAE103}" srcOrd="5" destOrd="0" parTransId="{D44D9764-FF4B-544F-9E8C-6FFC9430162C}" sibTransId="{6338864B-903A-8642-BA0A-360B4C15B50F}"/>
    <dgm:cxn modelId="{798B6E2C-5B4C-7144-BD13-8C480C34B1C4}" srcId="{AB1E8FFA-887F-F445-85E1-C73D787A4A4B}" destId="{B19F58AF-05B1-C541-B396-45D498980F27}" srcOrd="6" destOrd="0" parTransId="{8143B396-7CC9-7E49-AA11-F54CC753C9FC}" sibTransId="{28517F52-CFC4-0146-BF2F-562B8509A8C6}"/>
    <dgm:cxn modelId="{4F6A9661-9B9F-A449-A0C8-46AFF252EFFC}" type="presOf" srcId="{EDB6315C-A552-8F48-AE45-4D81DFC37883}" destId="{3589CF10-859F-D243-8ECE-3F6FA022F27E}" srcOrd="0" destOrd="0" presId="urn:microsoft.com/office/officeart/2005/8/layout/chevron1"/>
    <dgm:cxn modelId="{9C76E065-518C-FA4C-A68E-DE9F868FE664}" srcId="{AB1E8FFA-887F-F445-85E1-C73D787A4A4B}" destId="{BC795456-9428-2E47-9130-AC2CBD8FB66B}" srcOrd="0" destOrd="0" parTransId="{C4E1B504-FFBC-B949-A07E-EB7A1D7EEF38}" sibTransId="{9C65E765-FF03-C24B-9AC6-BCFF9E9BDAD4}"/>
    <dgm:cxn modelId="{3B93C66F-B33C-1E49-89AF-A994494DCCB8}" srcId="{AB1E8FFA-887F-F445-85E1-C73D787A4A4B}" destId="{0095416D-141F-7645-B986-082C106B31CF}" srcOrd="1" destOrd="0" parTransId="{63D78641-F2B8-3244-921E-BD6529C78158}" sibTransId="{A2D03F59-ACCC-0C4C-9F47-CC41EA5BAC62}"/>
    <dgm:cxn modelId="{284DAB7B-FC97-E047-82C9-C145585752C4}" srcId="{AB1E8FFA-887F-F445-85E1-C73D787A4A4B}" destId="{BDAE354D-D8BB-914E-A5FF-C79D18BC57D3}" srcOrd="3" destOrd="0" parTransId="{3537D78C-C65B-9E4C-ADC2-83D4D61D8C50}" sibTransId="{AF8864FC-36BB-E04D-8B30-7F20AA5EEA8A}"/>
    <dgm:cxn modelId="{CD07FC93-7468-2340-BEB7-DFE732D5C98C}" type="presOf" srcId="{E4E77936-D274-2440-B3FB-85B8B8A0B3E3}" destId="{8CF635B4-0154-FB4F-934C-908701AADE4A}" srcOrd="0" destOrd="0" presId="urn:microsoft.com/office/officeart/2005/8/layout/chevron1"/>
    <dgm:cxn modelId="{98BEF8A7-FFD6-6D42-B1E4-F3DA6C546170}" srcId="{AB1E8FFA-887F-F445-85E1-C73D787A4A4B}" destId="{E4E77936-D274-2440-B3FB-85B8B8A0B3E3}" srcOrd="7" destOrd="0" parTransId="{8DA65289-7253-B94D-A54E-F8C72B29B81A}" sibTransId="{1BD56080-C384-F942-8F6C-6E130FCD276D}"/>
    <dgm:cxn modelId="{A6F1A6BE-6BCE-5E45-A2A4-6E87EC545283}" type="presOf" srcId="{B19F58AF-05B1-C541-B396-45D498980F27}" destId="{47FBFE1C-A3FC-0249-9969-A938AD9D3191}" srcOrd="0" destOrd="0" presId="urn:microsoft.com/office/officeart/2005/8/layout/chevron1"/>
    <dgm:cxn modelId="{C01AE4D2-6142-EA44-900C-C64058650A8D}" type="presOf" srcId="{588E54AA-01EF-3344-A493-F14F90EAE103}" destId="{AE446AA7-9D16-DE43-9909-D20D16FC2C74}" srcOrd="0" destOrd="0" presId="urn:microsoft.com/office/officeart/2005/8/layout/chevron1"/>
    <dgm:cxn modelId="{A8C90EE4-1DA9-E64A-924E-F724B3A0D358}" type="presOf" srcId="{6B7F2AB0-79B5-3C47-82FA-D1B5C35E6DC7}" destId="{23AD5FE4-BA53-BE4A-808E-8302A5F94A7B}" srcOrd="0" destOrd="0" presId="urn:microsoft.com/office/officeart/2005/8/layout/chevron1"/>
    <dgm:cxn modelId="{AA5C79FD-9F5B-F144-AFA0-3CF4DA3554C7}" type="presOf" srcId="{BDAE354D-D8BB-914E-A5FF-C79D18BC57D3}" destId="{7FCF6B4E-9D90-874E-99FA-CC474B5A01F9}" srcOrd="0" destOrd="0" presId="urn:microsoft.com/office/officeart/2005/8/layout/chevron1"/>
    <dgm:cxn modelId="{6B40E62B-727A-D841-979B-AD4FB876DFFA}" type="presParOf" srcId="{B35B7044-28CB-774A-B024-3C6ED8202F9F}" destId="{E87B529F-358E-254A-8C5A-CA9FAAE45B04}" srcOrd="0" destOrd="0" presId="urn:microsoft.com/office/officeart/2005/8/layout/chevron1"/>
    <dgm:cxn modelId="{9E442318-DF73-3F46-9164-BC10F8A94D8F}" type="presParOf" srcId="{B35B7044-28CB-774A-B024-3C6ED8202F9F}" destId="{1CA1F752-5F41-1449-B1ED-6B5BC3173D96}" srcOrd="1" destOrd="0" presId="urn:microsoft.com/office/officeart/2005/8/layout/chevron1"/>
    <dgm:cxn modelId="{5FAC9545-D501-0343-AB34-122A831CF028}" type="presParOf" srcId="{B35B7044-28CB-774A-B024-3C6ED8202F9F}" destId="{10915B3E-3735-4343-9E55-942B61FA6D18}" srcOrd="2" destOrd="0" presId="urn:microsoft.com/office/officeart/2005/8/layout/chevron1"/>
    <dgm:cxn modelId="{AA30F485-B184-5746-891D-2B72B9F07276}" type="presParOf" srcId="{B35B7044-28CB-774A-B024-3C6ED8202F9F}" destId="{B5912201-593C-8A4A-904A-9FA262627B78}" srcOrd="3" destOrd="0" presId="urn:microsoft.com/office/officeart/2005/8/layout/chevron1"/>
    <dgm:cxn modelId="{E4A3C8C7-80C9-CF42-A975-F9B620880D32}" type="presParOf" srcId="{B35B7044-28CB-774A-B024-3C6ED8202F9F}" destId="{23AD5FE4-BA53-BE4A-808E-8302A5F94A7B}" srcOrd="4" destOrd="0" presId="urn:microsoft.com/office/officeart/2005/8/layout/chevron1"/>
    <dgm:cxn modelId="{06DD1630-C6E1-F24C-8C67-638AA5F03310}" type="presParOf" srcId="{B35B7044-28CB-774A-B024-3C6ED8202F9F}" destId="{31153293-6A37-7A4B-8C55-B23F72E8D251}" srcOrd="5" destOrd="0" presId="urn:microsoft.com/office/officeart/2005/8/layout/chevron1"/>
    <dgm:cxn modelId="{FF461C1A-F601-3844-811E-884F042F32C0}" type="presParOf" srcId="{B35B7044-28CB-774A-B024-3C6ED8202F9F}" destId="{7FCF6B4E-9D90-874E-99FA-CC474B5A01F9}" srcOrd="6" destOrd="0" presId="urn:microsoft.com/office/officeart/2005/8/layout/chevron1"/>
    <dgm:cxn modelId="{0A6CC0F5-4DA5-1845-9B63-FF8B5FEF1CD7}" type="presParOf" srcId="{B35B7044-28CB-774A-B024-3C6ED8202F9F}" destId="{43D0FA1A-2B78-FD4A-A2C4-4F7105404B24}" srcOrd="7" destOrd="0" presId="urn:microsoft.com/office/officeart/2005/8/layout/chevron1"/>
    <dgm:cxn modelId="{8B57B38F-B97F-5240-8D35-6A10AE402E72}" type="presParOf" srcId="{B35B7044-28CB-774A-B024-3C6ED8202F9F}" destId="{3589CF10-859F-D243-8ECE-3F6FA022F27E}" srcOrd="8" destOrd="0" presId="urn:microsoft.com/office/officeart/2005/8/layout/chevron1"/>
    <dgm:cxn modelId="{0A3B9142-5BDF-2C4A-8974-1E40E87CC7CD}" type="presParOf" srcId="{B35B7044-28CB-774A-B024-3C6ED8202F9F}" destId="{512680EB-803C-884B-A2F2-A09438DEE98D}" srcOrd="9" destOrd="0" presId="urn:microsoft.com/office/officeart/2005/8/layout/chevron1"/>
    <dgm:cxn modelId="{0011282B-F825-054E-A704-1D393F693D7E}" type="presParOf" srcId="{B35B7044-28CB-774A-B024-3C6ED8202F9F}" destId="{AE446AA7-9D16-DE43-9909-D20D16FC2C74}" srcOrd="10" destOrd="0" presId="urn:microsoft.com/office/officeart/2005/8/layout/chevron1"/>
    <dgm:cxn modelId="{8702DD74-1116-2545-910C-6DDECEF236A8}" type="presParOf" srcId="{B35B7044-28CB-774A-B024-3C6ED8202F9F}" destId="{4EA51C05-8EDD-AB40-9E54-B49A979752CB}" srcOrd="11" destOrd="0" presId="urn:microsoft.com/office/officeart/2005/8/layout/chevron1"/>
    <dgm:cxn modelId="{435363E7-FDFE-DD49-8F20-C19C8BB22153}" type="presParOf" srcId="{B35B7044-28CB-774A-B024-3C6ED8202F9F}" destId="{47FBFE1C-A3FC-0249-9969-A938AD9D3191}" srcOrd="12" destOrd="0" presId="urn:microsoft.com/office/officeart/2005/8/layout/chevron1"/>
    <dgm:cxn modelId="{1511035D-77BE-364A-AF4D-C64D98D832AD}" type="presParOf" srcId="{B35B7044-28CB-774A-B024-3C6ED8202F9F}" destId="{E7FB303A-3462-2447-BF15-3B3BBDC272E6}" srcOrd="13" destOrd="0" presId="urn:microsoft.com/office/officeart/2005/8/layout/chevron1"/>
    <dgm:cxn modelId="{E9AC297A-A02A-2B48-BCC9-2CEA49E65CBE}" type="presParOf" srcId="{B35B7044-28CB-774A-B024-3C6ED8202F9F}" destId="{8CF635B4-0154-FB4F-934C-908701AADE4A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1E8FFA-887F-F445-85E1-C73D787A4A4B}" type="doc">
      <dgm:prSet loTypeId="urn:microsoft.com/office/officeart/2005/8/layout/chevron1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C795456-9428-2E47-9130-AC2CBD8FB66B}">
      <dgm:prSet phldrT="[Text]" custT="1"/>
      <dgm:spPr/>
      <dgm:t>
        <a:bodyPr/>
        <a:lstStyle/>
        <a:p>
          <a:r>
            <a:rPr lang="en-US" sz="1200" dirty="0"/>
            <a:t>Draft Idea</a:t>
          </a:r>
        </a:p>
      </dgm:t>
    </dgm:pt>
    <dgm:pt modelId="{C4E1B504-FFBC-B949-A07E-EB7A1D7EEF38}" type="parTrans" cxnId="{9C76E065-518C-FA4C-A68E-DE9F868FE664}">
      <dgm:prSet/>
      <dgm:spPr/>
      <dgm:t>
        <a:bodyPr/>
        <a:lstStyle/>
        <a:p>
          <a:endParaRPr lang="en-US" sz="1200"/>
        </a:p>
      </dgm:t>
    </dgm:pt>
    <dgm:pt modelId="{9C65E765-FF03-C24B-9AC6-BCFF9E9BDAD4}" type="sibTrans" cxnId="{9C76E065-518C-FA4C-A68E-DE9F868FE664}">
      <dgm:prSet/>
      <dgm:spPr/>
      <dgm:t>
        <a:bodyPr/>
        <a:lstStyle/>
        <a:p>
          <a:endParaRPr lang="en-US" sz="1200"/>
        </a:p>
      </dgm:t>
    </dgm:pt>
    <dgm:pt modelId="{0095416D-141F-7645-B986-082C106B31CF}">
      <dgm:prSet phldrT="[Text]" custT="1"/>
      <dgm:spPr/>
      <dgm:t>
        <a:bodyPr/>
        <a:lstStyle/>
        <a:p>
          <a:r>
            <a:rPr lang="en-US" sz="1200" dirty="0"/>
            <a:t>Draft Concept</a:t>
          </a:r>
        </a:p>
      </dgm:t>
    </dgm:pt>
    <dgm:pt modelId="{63D78641-F2B8-3244-921E-BD6529C78158}" type="parTrans" cxnId="{3B93C66F-B33C-1E49-89AF-A994494DCCB8}">
      <dgm:prSet/>
      <dgm:spPr/>
      <dgm:t>
        <a:bodyPr/>
        <a:lstStyle/>
        <a:p>
          <a:endParaRPr lang="en-US" sz="1200"/>
        </a:p>
      </dgm:t>
    </dgm:pt>
    <dgm:pt modelId="{A2D03F59-ACCC-0C4C-9F47-CC41EA5BAC62}" type="sibTrans" cxnId="{3B93C66F-B33C-1E49-89AF-A994494DCCB8}">
      <dgm:prSet/>
      <dgm:spPr/>
      <dgm:t>
        <a:bodyPr/>
        <a:lstStyle/>
        <a:p>
          <a:endParaRPr lang="en-US" sz="1200"/>
        </a:p>
      </dgm:t>
    </dgm:pt>
    <dgm:pt modelId="{6B7F2AB0-79B5-3C47-82FA-D1B5C35E6DC7}">
      <dgm:prSet phldrT="[Text]" custT="1"/>
      <dgm:spPr/>
      <dgm:t>
        <a:bodyPr/>
        <a:lstStyle/>
        <a:p>
          <a:r>
            <a:rPr lang="en-US" sz="1200" dirty="0"/>
            <a:t>Draft Features</a:t>
          </a:r>
        </a:p>
      </dgm:t>
    </dgm:pt>
    <dgm:pt modelId="{40BCDDA6-BC3B-EB41-AABB-B7AEEF886549}" type="parTrans" cxnId="{87FF4116-BEE4-6248-AFA2-0217516572D8}">
      <dgm:prSet/>
      <dgm:spPr/>
      <dgm:t>
        <a:bodyPr/>
        <a:lstStyle/>
        <a:p>
          <a:endParaRPr lang="en-US" sz="1200"/>
        </a:p>
      </dgm:t>
    </dgm:pt>
    <dgm:pt modelId="{0B2404E2-43B1-6148-8E0B-C358471C08CC}" type="sibTrans" cxnId="{87FF4116-BEE4-6248-AFA2-0217516572D8}">
      <dgm:prSet/>
      <dgm:spPr/>
      <dgm:t>
        <a:bodyPr/>
        <a:lstStyle/>
        <a:p>
          <a:endParaRPr lang="en-US" sz="1200"/>
        </a:p>
      </dgm:t>
    </dgm:pt>
    <dgm:pt modelId="{BDAE354D-D8BB-914E-A5FF-C79D18BC57D3}">
      <dgm:prSet phldrT="[Text]" custT="1"/>
      <dgm:spPr/>
      <dgm:t>
        <a:bodyPr/>
        <a:lstStyle/>
        <a:p>
          <a:r>
            <a:rPr lang="en-US" sz="1200" dirty="0"/>
            <a:t>Draft MVP</a:t>
          </a:r>
        </a:p>
      </dgm:t>
    </dgm:pt>
    <dgm:pt modelId="{3537D78C-C65B-9E4C-ADC2-83D4D61D8C50}" type="parTrans" cxnId="{284DAB7B-FC97-E047-82C9-C145585752C4}">
      <dgm:prSet/>
      <dgm:spPr/>
      <dgm:t>
        <a:bodyPr/>
        <a:lstStyle/>
        <a:p>
          <a:endParaRPr lang="en-US" sz="1200"/>
        </a:p>
      </dgm:t>
    </dgm:pt>
    <dgm:pt modelId="{AF8864FC-36BB-E04D-8B30-7F20AA5EEA8A}" type="sibTrans" cxnId="{284DAB7B-FC97-E047-82C9-C145585752C4}">
      <dgm:prSet/>
      <dgm:spPr/>
      <dgm:t>
        <a:bodyPr/>
        <a:lstStyle/>
        <a:p>
          <a:endParaRPr lang="en-US" sz="1200"/>
        </a:p>
      </dgm:t>
    </dgm:pt>
    <dgm:pt modelId="{EDB6315C-A552-8F48-AE45-4D81DFC37883}">
      <dgm:prSet phldrT="[Text]" custT="1"/>
      <dgm:spPr/>
      <dgm:t>
        <a:bodyPr/>
        <a:lstStyle/>
        <a:p>
          <a:r>
            <a:rPr lang="en-US" sz="1200" dirty="0"/>
            <a:t>Define UX/UI</a:t>
          </a:r>
        </a:p>
      </dgm:t>
    </dgm:pt>
    <dgm:pt modelId="{613B54C0-EBCB-C845-B530-1744331B2A6D}" type="parTrans" cxnId="{7E5CCF12-A917-8B41-8650-03741999A2F7}">
      <dgm:prSet/>
      <dgm:spPr/>
      <dgm:t>
        <a:bodyPr/>
        <a:lstStyle/>
        <a:p>
          <a:endParaRPr lang="en-US" sz="1200"/>
        </a:p>
      </dgm:t>
    </dgm:pt>
    <dgm:pt modelId="{99480D6D-E244-5E4C-968B-EA1605FAD396}" type="sibTrans" cxnId="{7E5CCF12-A917-8B41-8650-03741999A2F7}">
      <dgm:prSet/>
      <dgm:spPr/>
      <dgm:t>
        <a:bodyPr/>
        <a:lstStyle/>
        <a:p>
          <a:endParaRPr lang="en-US" sz="1200"/>
        </a:p>
      </dgm:t>
    </dgm:pt>
    <dgm:pt modelId="{588E54AA-01EF-3344-A493-F14F90EAE103}">
      <dgm:prSet phldrT="[Text]" custT="1"/>
      <dgm:spPr/>
      <dgm:t>
        <a:bodyPr/>
        <a:lstStyle/>
        <a:p>
          <a:r>
            <a:rPr lang="en-US" sz="1200" dirty="0"/>
            <a:t>Create Mockup</a:t>
          </a:r>
        </a:p>
      </dgm:t>
    </dgm:pt>
    <dgm:pt modelId="{D44D9764-FF4B-544F-9E8C-6FFC9430162C}" type="parTrans" cxnId="{9030CD28-88F5-0542-A85A-FE456A05759A}">
      <dgm:prSet/>
      <dgm:spPr/>
      <dgm:t>
        <a:bodyPr/>
        <a:lstStyle/>
        <a:p>
          <a:endParaRPr lang="en-US" sz="1200"/>
        </a:p>
      </dgm:t>
    </dgm:pt>
    <dgm:pt modelId="{6338864B-903A-8642-BA0A-360B4C15B50F}" type="sibTrans" cxnId="{9030CD28-88F5-0542-A85A-FE456A05759A}">
      <dgm:prSet/>
      <dgm:spPr/>
      <dgm:t>
        <a:bodyPr/>
        <a:lstStyle/>
        <a:p>
          <a:endParaRPr lang="en-US" sz="1200"/>
        </a:p>
      </dgm:t>
    </dgm:pt>
    <dgm:pt modelId="{B19F58AF-05B1-C541-B396-45D498980F27}">
      <dgm:prSet phldrT="[Text]" custT="1"/>
      <dgm:spPr/>
      <dgm:t>
        <a:bodyPr/>
        <a:lstStyle/>
        <a:p>
          <a:r>
            <a:rPr lang="en-US" sz="1200" dirty="0"/>
            <a:t>Test Mock-up</a:t>
          </a:r>
        </a:p>
      </dgm:t>
    </dgm:pt>
    <dgm:pt modelId="{8143B396-7CC9-7E49-AA11-F54CC753C9FC}" type="parTrans" cxnId="{798B6E2C-5B4C-7144-BD13-8C480C34B1C4}">
      <dgm:prSet/>
      <dgm:spPr/>
      <dgm:t>
        <a:bodyPr/>
        <a:lstStyle/>
        <a:p>
          <a:endParaRPr lang="en-US" sz="1200"/>
        </a:p>
      </dgm:t>
    </dgm:pt>
    <dgm:pt modelId="{28517F52-CFC4-0146-BF2F-562B8509A8C6}" type="sibTrans" cxnId="{798B6E2C-5B4C-7144-BD13-8C480C34B1C4}">
      <dgm:prSet/>
      <dgm:spPr/>
      <dgm:t>
        <a:bodyPr/>
        <a:lstStyle/>
        <a:p>
          <a:endParaRPr lang="en-US" sz="1200"/>
        </a:p>
      </dgm:t>
    </dgm:pt>
    <dgm:pt modelId="{E4E77936-D274-2440-B3FB-85B8B8A0B3E3}">
      <dgm:prSet phldrT="[Text]" custT="1"/>
      <dgm:spPr/>
      <dgm:t>
        <a:bodyPr/>
        <a:lstStyle/>
        <a:p>
          <a:r>
            <a:rPr lang="en-US" sz="1200" dirty="0"/>
            <a:t>Deploy</a:t>
          </a:r>
        </a:p>
      </dgm:t>
    </dgm:pt>
    <dgm:pt modelId="{8DA65289-7253-B94D-A54E-F8C72B29B81A}" type="parTrans" cxnId="{98BEF8A7-FFD6-6D42-B1E4-F3DA6C546170}">
      <dgm:prSet/>
      <dgm:spPr/>
      <dgm:t>
        <a:bodyPr/>
        <a:lstStyle/>
        <a:p>
          <a:endParaRPr lang="en-US" sz="1200"/>
        </a:p>
      </dgm:t>
    </dgm:pt>
    <dgm:pt modelId="{1BD56080-C384-F942-8F6C-6E130FCD276D}" type="sibTrans" cxnId="{98BEF8A7-FFD6-6D42-B1E4-F3DA6C546170}">
      <dgm:prSet/>
      <dgm:spPr/>
      <dgm:t>
        <a:bodyPr/>
        <a:lstStyle/>
        <a:p>
          <a:endParaRPr lang="en-US" sz="1200"/>
        </a:p>
      </dgm:t>
    </dgm:pt>
    <dgm:pt modelId="{B35B7044-28CB-774A-B024-3C6ED8202F9F}" type="pres">
      <dgm:prSet presAssocID="{AB1E8FFA-887F-F445-85E1-C73D787A4A4B}" presName="Name0" presStyleCnt="0">
        <dgm:presLayoutVars>
          <dgm:dir/>
          <dgm:animLvl val="lvl"/>
          <dgm:resizeHandles val="exact"/>
        </dgm:presLayoutVars>
      </dgm:prSet>
      <dgm:spPr/>
    </dgm:pt>
    <dgm:pt modelId="{E87B529F-358E-254A-8C5A-CA9FAAE45B04}" type="pres">
      <dgm:prSet presAssocID="{BC795456-9428-2E47-9130-AC2CBD8FB66B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</dgm:pt>
    <dgm:pt modelId="{1CA1F752-5F41-1449-B1ED-6B5BC3173D96}" type="pres">
      <dgm:prSet presAssocID="{9C65E765-FF03-C24B-9AC6-BCFF9E9BDAD4}" presName="parTxOnlySpace" presStyleCnt="0"/>
      <dgm:spPr/>
    </dgm:pt>
    <dgm:pt modelId="{10915B3E-3735-4343-9E55-942B61FA6D18}" type="pres">
      <dgm:prSet presAssocID="{0095416D-141F-7645-B986-082C106B31CF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B5912201-593C-8A4A-904A-9FA262627B78}" type="pres">
      <dgm:prSet presAssocID="{A2D03F59-ACCC-0C4C-9F47-CC41EA5BAC62}" presName="parTxOnlySpace" presStyleCnt="0"/>
      <dgm:spPr/>
    </dgm:pt>
    <dgm:pt modelId="{23AD5FE4-BA53-BE4A-808E-8302A5F94A7B}" type="pres">
      <dgm:prSet presAssocID="{6B7F2AB0-79B5-3C47-82FA-D1B5C35E6DC7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31153293-6A37-7A4B-8C55-B23F72E8D251}" type="pres">
      <dgm:prSet presAssocID="{0B2404E2-43B1-6148-8E0B-C358471C08CC}" presName="parTxOnlySpace" presStyleCnt="0"/>
      <dgm:spPr/>
    </dgm:pt>
    <dgm:pt modelId="{7FCF6B4E-9D90-874E-99FA-CC474B5A01F9}" type="pres">
      <dgm:prSet presAssocID="{BDAE354D-D8BB-914E-A5FF-C79D18BC57D3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43D0FA1A-2B78-FD4A-A2C4-4F7105404B24}" type="pres">
      <dgm:prSet presAssocID="{AF8864FC-36BB-E04D-8B30-7F20AA5EEA8A}" presName="parTxOnlySpace" presStyleCnt="0"/>
      <dgm:spPr/>
    </dgm:pt>
    <dgm:pt modelId="{3589CF10-859F-D243-8ECE-3F6FA022F27E}" type="pres">
      <dgm:prSet presAssocID="{EDB6315C-A552-8F48-AE45-4D81DFC37883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512680EB-803C-884B-A2F2-A09438DEE98D}" type="pres">
      <dgm:prSet presAssocID="{99480D6D-E244-5E4C-968B-EA1605FAD396}" presName="parTxOnlySpace" presStyleCnt="0"/>
      <dgm:spPr/>
    </dgm:pt>
    <dgm:pt modelId="{AE446AA7-9D16-DE43-9909-D20D16FC2C74}" type="pres">
      <dgm:prSet presAssocID="{588E54AA-01EF-3344-A493-F14F90EAE103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4EA51C05-8EDD-AB40-9E54-B49A979752CB}" type="pres">
      <dgm:prSet presAssocID="{6338864B-903A-8642-BA0A-360B4C15B50F}" presName="parTxOnlySpace" presStyleCnt="0"/>
      <dgm:spPr/>
    </dgm:pt>
    <dgm:pt modelId="{47FBFE1C-A3FC-0249-9969-A938AD9D3191}" type="pres">
      <dgm:prSet presAssocID="{B19F58AF-05B1-C541-B396-45D498980F27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E7FB303A-3462-2447-BF15-3B3BBDC272E6}" type="pres">
      <dgm:prSet presAssocID="{28517F52-CFC4-0146-BF2F-562B8509A8C6}" presName="parTxOnlySpace" presStyleCnt="0"/>
      <dgm:spPr/>
    </dgm:pt>
    <dgm:pt modelId="{8CF635B4-0154-FB4F-934C-908701AADE4A}" type="pres">
      <dgm:prSet presAssocID="{E4E77936-D274-2440-B3FB-85B8B8A0B3E3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4975A804-0A3E-0142-9B4A-1299FC6F9CAB}" type="presOf" srcId="{AB1E8FFA-887F-F445-85E1-C73D787A4A4B}" destId="{B35B7044-28CB-774A-B024-3C6ED8202F9F}" srcOrd="0" destOrd="0" presId="urn:microsoft.com/office/officeart/2005/8/layout/chevron1"/>
    <dgm:cxn modelId="{A72FD005-59BF-6F45-8D52-77ACF493CE5D}" type="presOf" srcId="{0095416D-141F-7645-B986-082C106B31CF}" destId="{10915B3E-3735-4343-9E55-942B61FA6D18}" srcOrd="0" destOrd="0" presId="urn:microsoft.com/office/officeart/2005/8/layout/chevron1"/>
    <dgm:cxn modelId="{3CE12010-ED95-9F43-8AF4-F663CEFCA7F6}" type="presOf" srcId="{BC795456-9428-2E47-9130-AC2CBD8FB66B}" destId="{E87B529F-358E-254A-8C5A-CA9FAAE45B04}" srcOrd="0" destOrd="0" presId="urn:microsoft.com/office/officeart/2005/8/layout/chevron1"/>
    <dgm:cxn modelId="{7E5CCF12-A917-8B41-8650-03741999A2F7}" srcId="{AB1E8FFA-887F-F445-85E1-C73D787A4A4B}" destId="{EDB6315C-A552-8F48-AE45-4D81DFC37883}" srcOrd="4" destOrd="0" parTransId="{613B54C0-EBCB-C845-B530-1744331B2A6D}" sibTransId="{99480D6D-E244-5E4C-968B-EA1605FAD396}"/>
    <dgm:cxn modelId="{87FF4116-BEE4-6248-AFA2-0217516572D8}" srcId="{AB1E8FFA-887F-F445-85E1-C73D787A4A4B}" destId="{6B7F2AB0-79B5-3C47-82FA-D1B5C35E6DC7}" srcOrd="2" destOrd="0" parTransId="{40BCDDA6-BC3B-EB41-AABB-B7AEEF886549}" sibTransId="{0B2404E2-43B1-6148-8E0B-C358471C08CC}"/>
    <dgm:cxn modelId="{9030CD28-88F5-0542-A85A-FE456A05759A}" srcId="{AB1E8FFA-887F-F445-85E1-C73D787A4A4B}" destId="{588E54AA-01EF-3344-A493-F14F90EAE103}" srcOrd="5" destOrd="0" parTransId="{D44D9764-FF4B-544F-9E8C-6FFC9430162C}" sibTransId="{6338864B-903A-8642-BA0A-360B4C15B50F}"/>
    <dgm:cxn modelId="{798B6E2C-5B4C-7144-BD13-8C480C34B1C4}" srcId="{AB1E8FFA-887F-F445-85E1-C73D787A4A4B}" destId="{B19F58AF-05B1-C541-B396-45D498980F27}" srcOrd="6" destOrd="0" parTransId="{8143B396-7CC9-7E49-AA11-F54CC753C9FC}" sibTransId="{28517F52-CFC4-0146-BF2F-562B8509A8C6}"/>
    <dgm:cxn modelId="{4F6A9661-9B9F-A449-A0C8-46AFF252EFFC}" type="presOf" srcId="{EDB6315C-A552-8F48-AE45-4D81DFC37883}" destId="{3589CF10-859F-D243-8ECE-3F6FA022F27E}" srcOrd="0" destOrd="0" presId="urn:microsoft.com/office/officeart/2005/8/layout/chevron1"/>
    <dgm:cxn modelId="{9C76E065-518C-FA4C-A68E-DE9F868FE664}" srcId="{AB1E8FFA-887F-F445-85E1-C73D787A4A4B}" destId="{BC795456-9428-2E47-9130-AC2CBD8FB66B}" srcOrd="0" destOrd="0" parTransId="{C4E1B504-FFBC-B949-A07E-EB7A1D7EEF38}" sibTransId="{9C65E765-FF03-C24B-9AC6-BCFF9E9BDAD4}"/>
    <dgm:cxn modelId="{3B93C66F-B33C-1E49-89AF-A994494DCCB8}" srcId="{AB1E8FFA-887F-F445-85E1-C73D787A4A4B}" destId="{0095416D-141F-7645-B986-082C106B31CF}" srcOrd="1" destOrd="0" parTransId="{63D78641-F2B8-3244-921E-BD6529C78158}" sibTransId="{A2D03F59-ACCC-0C4C-9F47-CC41EA5BAC62}"/>
    <dgm:cxn modelId="{284DAB7B-FC97-E047-82C9-C145585752C4}" srcId="{AB1E8FFA-887F-F445-85E1-C73D787A4A4B}" destId="{BDAE354D-D8BB-914E-A5FF-C79D18BC57D3}" srcOrd="3" destOrd="0" parTransId="{3537D78C-C65B-9E4C-ADC2-83D4D61D8C50}" sibTransId="{AF8864FC-36BB-E04D-8B30-7F20AA5EEA8A}"/>
    <dgm:cxn modelId="{CD07FC93-7468-2340-BEB7-DFE732D5C98C}" type="presOf" srcId="{E4E77936-D274-2440-B3FB-85B8B8A0B3E3}" destId="{8CF635B4-0154-FB4F-934C-908701AADE4A}" srcOrd="0" destOrd="0" presId="urn:microsoft.com/office/officeart/2005/8/layout/chevron1"/>
    <dgm:cxn modelId="{98BEF8A7-FFD6-6D42-B1E4-F3DA6C546170}" srcId="{AB1E8FFA-887F-F445-85E1-C73D787A4A4B}" destId="{E4E77936-D274-2440-B3FB-85B8B8A0B3E3}" srcOrd="7" destOrd="0" parTransId="{8DA65289-7253-B94D-A54E-F8C72B29B81A}" sibTransId="{1BD56080-C384-F942-8F6C-6E130FCD276D}"/>
    <dgm:cxn modelId="{A6F1A6BE-6BCE-5E45-A2A4-6E87EC545283}" type="presOf" srcId="{B19F58AF-05B1-C541-B396-45D498980F27}" destId="{47FBFE1C-A3FC-0249-9969-A938AD9D3191}" srcOrd="0" destOrd="0" presId="urn:microsoft.com/office/officeart/2005/8/layout/chevron1"/>
    <dgm:cxn modelId="{C01AE4D2-6142-EA44-900C-C64058650A8D}" type="presOf" srcId="{588E54AA-01EF-3344-A493-F14F90EAE103}" destId="{AE446AA7-9D16-DE43-9909-D20D16FC2C74}" srcOrd="0" destOrd="0" presId="urn:microsoft.com/office/officeart/2005/8/layout/chevron1"/>
    <dgm:cxn modelId="{A8C90EE4-1DA9-E64A-924E-F724B3A0D358}" type="presOf" srcId="{6B7F2AB0-79B5-3C47-82FA-D1B5C35E6DC7}" destId="{23AD5FE4-BA53-BE4A-808E-8302A5F94A7B}" srcOrd="0" destOrd="0" presId="urn:microsoft.com/office/officeart/2005/8/layout/chevron1"/>
    <dgm:cxn modelId="{AA5C79FD-9F5B-F144-AFA0-3CF4DA3554C7}" type="presOf" srcId="{BDAE354D-D8BB-914E-A5FF-C79D18BC57D3}" destId="{7FCF6B4E-9D90-874E-99FA-CC474B5A01F9}" srcOrd="0" destOrd="0" presId="urn:microsoft.com/office/officeart/2005/8/layout/chevron1"/>
    <dgm:cxn modelId="{6B40E62B-727A-D841-979B-AD4FB876DFFA}" type="presParOf" srcId="{B35B7044-28CB-774A-B024-3C6ED8202F9F}" destId="{E87B529F-358E-254A-8C5A-CA9FAAE45B04}" srcOrd="0" destOrd="0" presId="urn:microsoft.com/office/officeart/2005/8/layout/chevron1"/>
    <dgm:cxn modelId="{9E442318-DF73-3F46-9164-BC10F8A94D8F}" type="presParOf" srcId="{B35B7044-28CB-774A-B024-3C6ED8202F9F}" destId="{1CA1F752-5F41-1449-B1ED-6B5BC3173D96}" srcOrd="1" destOrd="0" presId="urn:microsoft.com/office/officeart/2005/8/layout/chevron1"/>
    <dgm:cxn modelId="{5FAC9545-D501-0343-AB34-122A831CF028}" type="presParOf" srcId="{B35B7044-28CB-774A-B024-3C6ED8202F9F}" destId="{10915B3E-3735-4343-9E55-942B61FA6D18}" srcOrd="2" destOrd="0" presId="urn:microsoft.com/office/officeart/2005/8/layout/chevron1"/>
    <dgm:cxn modelId="{AA30F485-B184-5746-891D-2B72B9F07276}" type="presParOf" srcId="{B35B7044-28CB-774A-B024-3C6ED8202F9F}" destId="{B5912201-593C-8A4A-904A-9FA262627B78}" srcOrd="3" destOrd="0" presId="urn:microsoft.com/office/officeart/2005/8/layout/chevron1"/>
    <dgm:cxn modelId="{E4A3C8C7-80C9-CF42-A975-F9B620880D32}" type="presParOf" srcId="{B35B7044-28CB-774A-B024-3C6ED8202F9F}" destId="{23AD5FE4-BA53-BE4A-808E-8302A5F94A7B}" srcOrd="4" destOrd="0" presId="urn:microsoft.com/office/officeart/2005/8/layout/chevron1"/>
    <dgm:cxn modelId="{06DD1630-C6E1-F24C-8C67-638AA5F03310}" type="presParOf" srcId="{B35B7044-28CB-774A-B024-3C6ED8202F9F}" destId="{31153293-6A37-7A4B-8C55-B23F72E8D251}" srcOrd="5" destOrd="0" presId="urn:microsoft.com/office/officeart/2005/8/layout/chevron1"/>
    <dgm:cxn modelId="{FF461C1A-F601-3844-811E-884F042F32C0}" type="presParOf" srcId="{B35B7044-28CB-774A-B024-3C6ED8202F9F}" destId="{7FCF6B4E-9D90-874E-99FA-CC474B5A01F9}" srcOrd="6" destOrd="0" presId="urn:microsoft.com/office/officeart/2005/8/layout/chevron1"/>
    <dgm:cxn modelId="{0A6CC0F5-4DA5-1845-9B63-FF8B5FEF1CD7}" type="presParOf" srcId="{B35B7044-28CB-774A-B024-3C6ED8202F9F}" destId="{43D0FA1A-2B78-FD4A-A2C4-4F7105404B24}" srcOrd="7" destOrd="0" presId="urn:microsoft.com/office/officeart/2005/8/layout/chevron1"/>
    <dgm:cxn modelId="{8B57B38F-B97F-5240-8D35-6A10AE402E72}" type="presParOf" srcId="{B35B7044-28CB-774A-B024-3C6ED8202F9F}" destId="{3589CF10-859F-D243-8ECE-3F6FA022F27E}" srcOrd="8" destOrd="0" presId="urn:microsoft.com/office/officeart/2005/8/layout/chevron1"/>
    <dgm:cxn modelId="{0A3B9142-5BDF-2C4A-8974-1E40E87CC7CD}" type="presParOf" srcId="{B35B7044-28CB-774A-B024-3C6ED8202F9F}" destId="{512680EB-803C-884B-A2F2-A09438DEE98D}" srcOrd="9" destOrd="0" presId="urn:microsoft.com/office/officeart/2005/8/layout/chevron1"/>
    <dgm:cxn modelId="{0011282B-F825-054E-A704-1D393F693D7E}" type="presParOf" srcId="{B35B7044-28CB-774A-B024-3C6ED8202F9F}" destId="{AE446AA7-9D16-DE43-9909-D20D16FC2C74}" srcOrd="10" destOrd="0" presId="urn:microsoft.com/office/officeart/2005/8/layout/chevron1"/>
    <dgm:cxn modelId="{8702DD74-1116-2545-910C-6DDECEF236A8}" type="presParOf" srcId="{B35B7044-28CB-774A-B024-3C6ED8202F9F}" destId="{4EA51C05-8EDD-AB40-9E54-B49A979752CB}" srcOrd="11" destOrd="0" presId="urn:microsoft.com/office/officeart/2005/8/layout/chevron1"/>
    <dgm:cxn modelId="{435363E7-FDFE-DD49-8F20-C19C8BB22153}" type="presParOf" srcId="{B35B7044-28CB-774A-B024-3C6ED8202F9F}" destId="{47FBFE1C-A3FC-0249-9969-A938AD9D3191}" srcOrd="12" destOrd="0" presId="urn:microsoft.com/office/officeart/2005/8/layout/chevron1"/>
    <dgm:cxn modelId="{1511035D-77BE-364A-AF4D-C64D98D832AD}" type="presParOf" srcId="{B35B7044-28CB-774A-B024-3C6ED8202F9F}" destId="{E7FB303A-3462-2447-BF15-3B3BBDC272E6}" srcOrd="13" destOrd="0" presId="urn:microsoft.com/office/officeart/2005/8/layout/chevron1"/>
    <dgm:cxn modelId="{E9AC297A-A02A-2B48-BCC9-2CEA49E65CBE}" type="presParOf" srcId="{B35B7044-28CB-774A-B024-3C6ED8202F9F}" destId="{8CF635B4-0154-FB4F-934C-908701AADE4A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B529F-358E-254A-8C5A-CA9FAAE45B04}">
      <dsp:nvSpPr>
        <dsp:cNvPr id="0" name=""/>
        <dsp:cNvSpPr/>
      </dsp:nvSpPr>
      <dsp:spPr>
        <a:xfrm>
          <a:off x="1002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Planning</a:t>
          </a:r>
        </a:p>
      </dsp:txBody>
      <dsp:txXfrm>
        <a:off x="322318" y="604725"/>
        <a:ext cx="963948" cy="642631"/>
      </dsp:txXfrm>
    </dsp:sp>
    <dsp:sp modelId="{10915B3E-3735-4343-9E55-942B61FA6D18}">
      <dsp:nvSpPr>
        <dsp:cNvPr id="0" name=""/>
        <dsp:cNvSpPr/>
      </dsp:nvSpPr>
      <dsp:spPr>
        <a:xfrm>
          <a:off x="1446923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49898"/>
                <a:satOff val="-894"/>
                <a:lumOff val="37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49898"/>
                <a:satOff val="-894"/>
                <a:lumOff val="37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49898"/>
                <a:satOff val="-894"/>
                <a:lumOff val="37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Write Brief</a:t>
          </a:r>
        </a:p>
      </dsp:txBody>
      <dsp:txXfrm>
        <a:off x="1768239" y="604725"/>
        <a:ext cx="963948" cy="642631"/>
      </dsp:txXfrm>
    </dsp:sp>
    <dsp:sp modelId="{23AD5FE4-BA53-BE4A-808E-8302A5F94A7B}">
      <dsp:nvSpPr>
        <dsp:cNvPr id="0" name=""/>
        <dsp:cNvSpPr/>
      </dsp:nvSpPr>
      <dsp:spPr>
        <a:xfrm>
          <a:off x="2892845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99795"/>
                <a:satOff val="-1787"/>
                <a:lumOff val="75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99795"/>
                <a:satOff val="-1787"/>
                <a:lumOff val="75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99795"/>
                <a:satOff val="-1787"/>
                <a:lumOff val="75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Present Brief</a:t>
          </a:r>
        </a:p>
      </dsp:txBody>
      <dsp:txXfrm>
        <a:off x="3214161" y="604725"/>
        <a:ext cx="963948" cy="642631"/>
      </dsp:txXfrm>
    </dsp:sp>
    <dsp:sp modelId="{7FCF6B4E-9D90-874E-99FA-CC474B5A01F9}">
      <dsp:nvSpPr>
        <dsp:cNvPr id="0" name=""/>
        <dsp:cNvSpPr/>
      </dsp:nvSpPr>
      <dsp:spPr>
        <a:xfrm>
          <a:off x="4338767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49693"/>
                <a:satOff val="-2681"/>
                <a:lumOff val="113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49693"/>
                <a:satOff val="-2681"/>
                <a:lumOff val="113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49693"/>
                <a:satOff val="-2681"/>
                <a:lumOff val="113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Approval</a:t>
          </a:r>
        </a:p>
      </dsp:txBody>
      <dsp:txXfrm>
        <a:off x="4660083" y="604725"/>
        <a:ext cx="963948" cy="642631"/>
      </dsp:txXfrm>
    </dsp:sp>
    <dsp:sp modelId="{3589CF10-859F-D243-8ECE-3F6FA022F27E}">
      <dsp:nvSpPr>
        <dsp:cNvPr id="0" name=""/>
        <dsp:cNvSpPr/>
      </dsp:nvSpPr>
      <dsp:spPr>
        <a:xfrm>
          <a:off x="5784689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99590"/>
                <a:satOff val="-3575"/>
                <a:lumOff val="151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99590"/>
                <a:satOff val="-3575"/>
                <a:lumOff val="151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99590"/>
                <a:satOff val="-3575"/>
                <a:lumOff val="151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Expectations</a:t>
          </a:r>
        </a:p>
      </dsp:txBody>
      <dsp:txXfrm>
        <a:off x="6106005" y="604725"/>
        <a:ext cx="963948" cy="642631"/>
      </dsp:txXfrm>
    </dsp:sp>
    <dsp:sp modelId="{AE446AA7-9D16-DE43-9909-D20D16FC2C74}">
      <dsp:nvSpPr>
        <dsp:cNvPr id="0" name=""/>
        <dsp:cNvSpPr/>
      </dsp:nvSpPr>
      <dsp:spPr>
        <a:xfrm>
          <a:off x="7230610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49488"/>
                <a:satOff val="-4469"/>
                <a:lumOff val="1898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49488"/>
                <a:satOff val="-4469"/>
                <a:lumOff val="1898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49488"/>
                <a:satOff val="-4469"/>
                <a:lumOff val="1898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Goals and Objectives</a:t>
          </a:r>
        </a:p>
      </dsp:txBody>
      <dsp:txXfrm>
        <a:off x="7551926" y="604725"/>
        <a:ext cx="963948" cy="642631"/>
      </dsp:txXfrm>
    </dsp:sp>
    <dsp:sp modelId="{47FBFE1C-A3FC-0249-9969-A938AD9D3191}">
      <dsp:nvSpPr>
        <dsp:cNvPr id="0" name=""/>
        <dsp:cNvSpPr/>
      </dsp:nvSpPr>
      <dsp:spPr>
        <a:xfrm>
          <a:off x="8676532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99385"/>
                <a:satOff val="-5362"/>
                <a:lumOff val="2278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99385"/>
                <a:satOff val="-5362"/>
                <a:lumOff val="2278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99385"/>
                <a:satOff val="-5362"/>
                <a:lumOff val="2278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Define Team Members</a:t>
          </a:r>
        </a:p>
      </dsp:txBody>
      <dsp:txXfrm>
        <a:off x="8997848" y="604725"/>
        <a:ext cx="963948" cy="642631"/>
      </dsp:txXfrm>
    </dsp:sp>
    <dsp:sp modelId="{8CF635B4-0154-FB4F-934C-908701AADE4A}">
      <dsp:nvSpPr>
        <dsp:cNvPr id="0" name=""/>
        <dsp:cNvSpPr/>
      </dsp:nvSpPr>
      <dsp:spPr>
        <a:xfrm>
          <a:off x="10122454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Assign Roles</a:t>
          </a:r>
        </a:p>
      </dsp:txBody>
      <dsp:txXfrm>
        <a:off x="10443770" y="604725"/>
        <a:ext cx="963948" cy="642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B529F-358E-254A-8C5A-CA9FAAE45B04}">
      <dsp:nvSpPr>
        <dsp:cNvPr id="0" name=""/>
        <dsp:cNvSpPr/>
      </dsp:nvSpPr>
      <dsp:spPr>
        <a:xfrm>
          <a:off x="1002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Draft Idea</a:t>
          </a:r>
        </a:p>
      </dsp:txBody>
      <dsp:txXfrm>
        <a:off x="322318" y="604725"/>
        <a:ext cx="963948" cy="642631"/>
      </dsp:txXfrm>
    </dsp:sp>
    <dsp:sp modelId="{10915B3E-3735-4343-9E55-942B61FA6D18}">
      <dsp:nvSpPr>
        <dsp:cNvPr id="0" name=""/>
        <dsp:cNvSpPr/>
      </dsp:nvSpPr>
      <dsp:spPr>
        <a:xfrm>
          <a:off x="1446923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49898"/>
                <a:satOff val="-894"/>
                <a:lumOff val="37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49898"/>
                <a:satOff val="-894"/>
                <a:lumOff val="37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49898"/>
                <a:satOff val="-894"/>
                <a:lumOff val="37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Draft Concept</a:t>
          </a:r>
        </a:p>
      </dsp:txBody>
      <dsp:txXfrm>
        <a:off x="1768239" y="604725"/>
        <a:ext cx="963948" cy="642631"/>
      </dsp:txXfrm>
    </dsp:sp>
    <dsp:sp modelId="{23AD5FE4-BA53-BE4A-808E-8302A5F94A7B}">
      <dsp:nvSpPr>
        <dsp:cNvPr id="0" name=""/>
        <dsp:cNvSpPr/>
      </dsp:nvSpPr>
      <dsp:spPr>
        <a:xfrm>
          <a:off x="2892845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99795"/>
                <a:satOff val="-1787"/>
                <a:lumOff val="75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99795"/>
                <a:satOff val="-1787"/>
                <a:lumOff val="75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99795"/>
                <a:satOff val="-1787"/>
                <a:lumOff val="75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Draft Features</a:t>
          </a:r>
        </a:p>
      </dsp:txBody>
      <dsp:txXfrm>
        <a:off x="3214161" y="604725"/>
        <a:ext cx="963948" cy="642631"/>
      </dsp:txXfrm>
    </dsp:sp>
    <dsp:sp modelId="{7FCF6B4E-9D90-874E-99FA-CC474B5A01F9}">
      <dsp:nvSpPr>
        <dsp:cNvPr id="0" name=""/>
        <dsp:cNvSpPr/>
      </dsp:nvSpPr>
      <dsp:spPr>
        <a:xfrm>
          <a:off x="4338767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49693"/>
                <a:satOff val="-2681"/>
                <a:lumOff val="113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49693"/>
                <a:satOff val="-2681"/>
                <a:lumOff val="113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49693"/>
                <a:satOff val="-2681"/>
                <a:lumOff val="113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Draft MVP</a:t>
          </a:r>
        </a:p>
      </dsp:txBody>
      <dsp:txXfrm>
        <a:off x="4660083" y="604725"/>
        <a:ext cx="963948" cy="642631"/>
      </dsp:txXfrm>
    </dsp:sp>
    <dsp:sp modelId="{3589CF10-859F-D243-8ECE-3F6FA022F27E}">
      <dsp:nvSpPr>
        <dsp:cNvPr id="0" name=""/>
        <dsp:cNvSpPr/>
      </dsp:nvSpPr>
      <dsp:spPr>
        <a:xfrm>
          <a:off x="5784689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99590"/>
                <a:satOff val="-3575"/>
                <a:lumOff val="151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99590"/>
                <a:satOff val="-3575"/>
                <a:lumOff val="151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99590"/>
                <a:satOff val="-3575"/>
                <a:lumOff val="151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Define UX/UI</a:t>
          </a:r>
        </a:p>
      </dsp:txBody>
      <dsp:txXfrm>
        <a:off x="6106005" y="604725"/>
        <a:ext cx="963948" cy="642631"/>
      </dsp:txXfrm>
    </dsp:sp>
    <dsp:sp modelId="{AE446AA7-9D16-DE43-9909-D20D16FC2C74}">
      <dsp:nvSpPr>
        <dsp:cNvPr id="0" name=""/>
        <dsp:cNvSpPr/>
      </dsp:nvSpPr>
      <dsp:spPr>
        <a:xfrm>
          <a:off x="7230610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49488"/>
                <a:satOff val="-4469"/>
                <a:lumOff val="1898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49488"/>
                <a:satOff val="-4469"/>
                <a:lumOff val="1898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49488"/>
                <a:satOff val="-4469"/>
                <a:lumOff val="1898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Create Mockup</a:t>
          </a:r>
        </a:p>
      </dsp:txBody>
      <dsp:txXfrm>
        <a:off x="7551926" y="604725"/>
        <a:ext cx="963948" cy="642631"/>
      </dsp:txXfrm>
    </dsp:sp>
    <dsp:sp modelId="{47FBFE1C-A3FC-0249-9969-A938AD9D3191}">
      <dsp:nvSpPr>
        <dsp:cNvPr id="0" name=""/>
        <dsp:cNvSpPr/>
      </dsp:nvSpPr>
      <dsp:spPr>
        <a:xfrm>
          <a:off x="8676532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99385"/>
                <a:satOff val="-5362"/>
                <a:lumOff val="2278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99385"/>
                <a:satOff val="-5362"/>
                <a:lumOff val="2278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99385"/>
                <a:satOff val="-5362"/>
                <a:lumOff val="2278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Test Mock-up</a:t>
          </a:r>
        </a:p>
      </dsp:txBody>
      <dsp:txXfrm>
        <a:off x="8997848" y="604725"/>
        <a:ext cx="963948" cy="642631"/>
      </dsp:txXfrm>
    </dsp:sp>
    <dsp:sp modelId="{8CF635B4-0154-FB4F-934C-908701AADE4A}">
      <dsp:nvSpPr>
        <dsp:cNvPr id="0" name=""/>
        <dsp:cNvSpPr/>
      </dsp:nvSpPr>
      <dsp:spPr>
        <a:xfrm>
          <a:off x="10122454" y="604725"/>
          <a:ext cx="1606579" cy="642631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Deploy</a:t>
          </a:r>
        </a:p>
      </dsp:txBody>
      <dsp:txXfrm>
        <a:off x="10443770" y="604725"/>
        <a:ext cx="963948" cy="642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A594-FAA7-974A-8954-F5C6ED2FA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FC633-0689-5B4D-A9A8-92C9CED6B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4E58C-17BB-0F48-9464-44E8F7671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19DD9-8754-A445-B07F-2B1C39CB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36AB8-4ED4-C149-A746-FD1B6E61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42882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BD33-2BF4-8F4B-B64A-2AC815B4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F70FA-3451-2542-82CA-68C97EE13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3941C-0C91-384C-8DDE-5A6B0327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E0AF5-E873-1648-A4ED-7B267652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AB43-3AE1-5F47-BC28-0B8FFE60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62213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077BA-5BB0-8144-8BFB-135349AC7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89CA3-0DE5-1243-9B07-05326CF62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B1A76-4430-D04D-AE36-9F8EA899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E27DD-9C05-D54F-AAD5-EB6CA2F9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44729-216A-2747-87E8-C5AF48DB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16897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A668-019E-0845-8F2C-83F80F89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27BC-58CC-FC40-8E94-DA1D4422C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3FEC8-300B-204A-97F2-64B7C2A7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6ED9B-F07B-B641-9243-4C231A79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5A7C0-979E-5943-BC2F-6852155F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26196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CB8B-0E43-AD45-9131-5B48E8906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1D9BE-537D-5C4F-9C68-DA1A3416A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F79DB-7148-9744-8514-3DD47625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A982C-4159-5E4E-8550-003272CE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C8F17-78A5-B94F-85A2-2668B6B4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89093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5565-8A24-DC4D-A8E9-7C31AA5E6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4844F-6003-524B-8D82-38349BA05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1E7FF-7A6A-294C-BC93-641F3DEA8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C8B03-2221-B945-8688-0E8188AF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930B9-3209-E54C-84F5-A6976FEF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51C97-B7E6-FB4A-A3D9-BA97BE18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710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E1AF7-BD14-1C4B-94AB-7D851DD2B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29506-9008-EC44-9FA7-D0B5B4F3C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26647-2C86-6648-9CA9-B2A92A427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9C337-0B2D-E449-AB9C-4AEAAF795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F2F368-797D-A244-943F-A916A94D1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BC041-770C-3E4E-B8F9-FF0DC876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A86C42-F9D9-3147-9A9B-22E3693C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C3671B-91B2-CC41-B8AD-5FFCC9DD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25384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6C6A5-B2CC-EA4F-A25F-5366422E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23FD38-848F-724E-B0B1-934C1C58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40609-43C3-4440-BFCE-CB5696B8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A4459-B8ED-7C40-BDF1-E666E91F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1799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B8FD37-EE99-554D-8A2B-DE8B6B35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08DD6-7B88-754F-8F77-4F4088A4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FAF66-D7EF-9E4A-BC72-B57B6280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84407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90EF-F1C4-CF48-9FC4-BF8B825A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975BB-35D6-8C43-ABFF-57359ED84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BADCA-D181-AE4A-B9C5-8D1FEF406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24B51-F7FC-184C-986E-AC846684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25DFE-6643-FD47-BEE5-41A57451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C957C-EECE-E849-BF2C-46A292F8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46025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5DA72-505C-064D-A7B2-3C409D5F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A7C305-034F-0743-A21A-7AA4AB3B5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C8B04-4CE2-9B45-9FD8-D1D4FD35C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7D9AD-88FE-AE4D-9121-3657622A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F1F0C-A2E3-D547-ACFE-1EA123E2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E03FF-4476-5746-9EDE-7D56BF365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95891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BD65FA-1A7E-6B48-9B96-5D6BFFA16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C012F-663A-7442-A381-BE99E4F30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789A1-4C8B-5446-9275-2F2C744C4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4B82-092F-8A42-BD50-B8D93E7D7DFD}" type="datetimeFigureOut">
              <a:rPr lang="en-CL" smtClean="0"/>
              <a:t>24-07-20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AF757-892D-D245-8D3D-E3847EAEE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4C65F-3D83-3246-BD1E-27EDF7DA3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3854-2ED2-4D42-AB21-95D998048730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75795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diagramColors" Target="../diagrams/colors2.xml"/><Relationship Id="rId3" Type="http://schemas.openxmlformats.org/officeDocument/2006/relationships/diagramLayout" Target="../diagrams/layout1.xml"/><Relationship Id="rId7" Type="http://schemas.openxmlformats.org/officeDocument/2006/relationships/hyperlink" Target="https://instagantt.com/standalone.html?utm_source=Excel%20Template" TargetMode="External"/><Relationship Id="rId12" Type="http://schemas.openxmlformats.org/officeDocument/2006/relationships/diagramQuickStyle" Target="../diagrams/quickStyl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diagramLayout" Target="../diagrams/layout2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2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instagantt.com/" TargetMode="Externa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9EF401A-D425-FD48-87FD-8D076F6CD3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5486548"/>
              </p:ext>
            </p:extLst>
          </p:nvPr>
        </p:nvGraphicFramePr>
        <p:xfrm>
          <a:off x="230982" y="1776949"/>
          <a:ext cx="11730036" cy="1852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hlinkClick r:id="rId7"/>
            <a:extLst>
              <a:ext uri="{FF2B5EF4-FFF2-40B4-BE49-F238E27FC236}">
                <a16:creationId xmlns:a16="http://schemas.microsoft.com/office/drawing/2014/main" id="{A4E520E0-DED7-0D45-BA65-C7FFF98B0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460904"/>
            <a:ext cx="27051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486DE49-2233-EB4D-A007-40F274093D83}"/>
              </a:ext>
            </a:extLst>
          </p:cNvPr>
          <p:cNvSpPr/>
          <p:nvPr/>
        </p:nvSpPr>
        <p:spPr>
          <a:xfrm>
            <a:off x="4020772" y="504838"/>
            <a:ext cx="5110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u="sng" dirty="0">
                <a:hlinkClick r:id="rId9"/>
              </a:rPr>
              <a:t>Build Ti</a:t>
            </a:r>
            <a:r>
              <a:rPr lang="en-US" u="sng" dirty="0">
                <a:hlinkClick r:id="rId9"/>
              </a:rPr>
              <a:t>m</a:t>
            </a:r>
            <a:r>
              <a:rPr lang="en-US" u="sng" dirty="0">
                <a:hlinkClick r:id="rId9"/>
              </a:rPr>
              <a:t>elines Easily with Instagantt. Just click here.</a:t>
            </a:r>
            <a:endParaRPr lang="en-US" b="1" u="sng" dirty="0">
              <a:solidFill>
                <a:srgbClr val="0563C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6508381-897A-1745-91BA-7EFA9C0AE1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7147541"/>
              </p:ext>
            </p:extLst>
          </p:nvPr>
        </p:nvGraphicFramePr>
        <p:xfrm>
          <a:off x="230982" y="3841509"/>
          <a:ext cx="11730036" cy="1852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C07469-4D0E-9242-BA40-392DD157BA33}"/>
              </a:ext>
            </a:extLst>
          </p:cNvPr>
          <p:cNvSpPr/>
          <p:nvPr/>
        </p:nvSpPr>
        <p:spPr>
          <a:xfrm>
            <a:off x="230982" y="1776949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77"/>
              </a:rPr>
              <a:t>Digital Marketing Timelines</a:t>
            </a:r>
            <a:endParaRPr lang="en-CL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ADB80F-C390-3242-8FB1-8268B7997AE0}"/>
              </a:ext>
            </a:extLst>
          </p:cNvPr>
          <p:cNvSpPr/>
          <p:nvPr/>
        </p:nvSpPr>
        <p:spPr>
          <a:xfrm>
            <a:off x="230982" y="3841509"/>
            <a:ext cx="2829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77"/>
              </a:rPr>
              <a:t>Mobile App Development</a:t>
            </a:r>
            <a:endParaRPr lang="en-CL" b="1" dirty="0"/>
          </a:p>
        </p:txBody>
      </p:sp>
    </p:spTree>
    <p:extLst>
      <p:ext uri="{BB962C8B-B14F-4D97-AF65-F5344CB8AC3E}">
        <p14:creationId xmlns:p14="http://schemas.microsoft.com/office/powerpoint/2010/main" val="379312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2020-07-25T02:39:43Z</dcterms:created>
  <dcterms:modified xsi:type="dcterms:W3CDTF">2020-07-25T02:57:08Z</dcterms:modified>
</cp:coreProperties>
</file>